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800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303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6487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632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225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34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843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22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751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60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842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BF1D0-42D9-4C83-A95A-F57076560A95}" type="datetimeFigureOut">
              <a:rPr lang="fr-FR" smtClean="0"/>
              <a:t>14/10/2012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ECB99-CEC4-42FD-B2C9-DDD61A1EE7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084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http://www.inforenovateur.com/images/articles/Image/institut%20thermographie%20pavillon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33"/>
          <a:stretch/>
        </p:blipFill>
        <p:spPr bwMode="auto">
          <a:xfrm>
            <a:off x="-11440" y="369344"/>
            <a:ext cx="9185435" cy="6156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59808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</dc:creator>
  <cp:lastModifiedBy>Anne</cp:lastModifiedBy>
  <cp:revision>2</cp:revision>
  <dcterms:created xsi:type="dcterms:W3CDTF">2012-10-14T08:21:30Z</dcterms:created>
  <dcterms:modified xsi:type="dcterms:W3CDTF">2012-10-14T08:22:49Z</dcterms:modified>
</cp:coreProperties>
</file>